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4CEE8-EFA7-4041-9EB5-8E9962DDA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8073032-74FB-4EEB-ACD5-4C0CE636E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D6E6A9-0863-4E61-8C41-8ADE29A5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31107F-DABB-4DAA-B418-3FAC74C9F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3BB01B-C93E-4CEC-A327-6A4EA72CB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14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6ED726-7DAE-4837-861F-50DB6013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D7E86D-D1B3-4EC9-9389-26810B4E07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1033C5-B4F3-4991-92FE-22E54A0AB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8E38E0-D237-44E4-B9DB-21301630D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C941F1-27C7-479E-9C08-2E809E027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2337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B9C8DD8-D167-4FA7-8A23-8CC1F3EA53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3E69AF9-2BCB-4BFF-8DBB-23B223077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164124-9F54-485C-B6CF-D110AD099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BC4D80-531A-4082-9996-D04ABC1A0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F56EE5-0989-47F0-9CD7-5ED77CAE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660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4FD615-C9B5-43DB-BCA2-91EFB9618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BFE48F-70D7-4221-8FAF-A8A33F9FD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0FB0CD-68F8-4A06-941A-EDD134DEF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1C4D7E-5604-4A27-AAC7-449C14FD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BDA1EB-850A-41D2-A7CC-AA0255339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551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2B0D66-F02D-498C-85ED-D0643C867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6AB590-9D68-4D21-BBAB-67C9BA541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71C11A-14A1-4BD1-B28A-CB31808B5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5267CC-15DB-48B1-8700-626FE7B2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6BA76D-C9B2-416B-B668-E59129BC7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2530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E5B0D7-2510-4FD6-9DB5-3CCF89F56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E3CEE0-CEC1-4ADE-8FE2-FA6A44ED6E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432E67-F8AE-42F0-8F71-604FE68305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D92640-FB1C-4087-ABB1-5D78187A7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5A6C2A5-F9AF-4A62-8C14-8DF70BEC0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C3DDFC-E1E0-493D-BF80-36983F689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31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B65287-EEBD-4960-9BFD-337A6C28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B742DF-C86C-4331-9A96-8BC2AD396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1379004-3F5E-4776-A752-272927EA36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F351D3E-5434-482F-AD16-2CFEA513EF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3FFAA7-5A0C-49E1-8354-203D107069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979379-598C-4DD6-980C-D098F4C36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15A9E4-8DC3-45FC-B51F-AADA9C305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3A56C1A-5B4A-4D14-932F-4FDE7175E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657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F2FDA-15A6-4464-A870-76E130A6B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4D6D19-3165-47DD-ACE0-B2C68489D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E142B1-55B0-421B-90DF-CB87A674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44826B-EA2F-4840-A85B-ABDCFAB69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640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325BCC5-E7C6-4C34-AAB8-E16816F5F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902AE1-EFE5-4CAB-9E30-F57E52E19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3449AA-236B-4B7F-BF31-72AB2C63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3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8D0D3-16EF-4EA5-9CA8-02E14D46F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2F1FE0-4219-46B7-8BFA-98CA88E4B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AAA6C0D-13E0-489C-91B3-1A6DC3F0B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D55471-D7C9-45F8-BD24-AFB581CC6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7E19DF-E54C-4A15-A70B-83D9EDEE4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019819-1156-4002-8F1E-E7F55E76B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920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171C4A-EFCC-4CD7-98C9-EE0139980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49C5898-EE2C-4C70-9DFA-213EB1FC4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FD814C-C1FC-41B5-B2A0-CF907905C8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75DD52-50B0-4CD2-BDF4-659C70B19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40215E-3F4B-4A5A-A2FD-C8BDD810A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BCD621-A3BD-42EB-95DB-7769F85AE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34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8CA98A2-F705-4755-8EBA-1C10A9506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5E5BE6-7EE5-43CF-89EA-FCF39DE1F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55D5ED-9F39-4A20-A81E-6A09B39ED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08512-2691-4E8E-84DD-603A95ECC023}" type="datetimeFigureOut">
              <a:rPr lang="ko-KR" altLang="en-US" smtClean="0"/>
              <a:t>2021-02-09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F15BBC-7783-4E0F-A85D-AE0D8CDAF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1CC10-4DB4-414C-AA83-81A051F3D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0D7B1-DE41-4566-B4B9-7302F3B2C7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24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07289D-C2CE-40AC-A900-59D81AA81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1792"/>
            <a:ext cx="12192000" cy="31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435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1BFECEA-599F-481D-B63E-25355E306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434" y="2078606"/>
            <a:ext cx="7699131" cy="255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03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2C55299-71DD-45AE-B608-837E10AC8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207" y="2501855"/>
            <a:ext cx="7637585" cy="215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07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E0E099A-EEA6-4360-A4D9-6CB91D18B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719" y="0"/>
            <a:ext cx="6272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776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46CE2EB-AD19-4FC1-9238-C8D9232A0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8340" y="1657166"/>
            <a:ext cx="4266864" cy="354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0887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52CBAA-527E-4C07-963D-822A07D5B382}"/>
              </a:ext>
            </a:extLst>
          </p:cNvPr>
          <p:cNvSpPr txBox="1"/>
          <p:nvPr/>
        </p:nvSpPr>
        <p:spPr>
          <a:xfrm>
            <a:off x="2715491" y="974681"/>
            <a:ext cx="69642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\</a:t>
            </a:r>
            <a:r>
              <a:rPr lang="ko-KR" altLang="en-US" dirty="0" err="1"/>
              <a:t>sigma</a:t>
            </a:r>
            <a:r>
              <a:rPr lang="ko-KR" altLang="en-US" dirty="0"/>
              <a:t> (</a:t>
            </a:r>
            <a:r>
              <a:rPr lang="ko-KR" altLang="en-US" dirty="0" err="1"/>
              <a:t>y</a:t>
            </a:r>
            <a:r>
              <a:rPr lang="ko-KR" altLang="en-US" dirty="0"/>
              <a:t>, 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y</a:t>
            </a:r>
            <a:r>
              <a:rPr lang="ko-KR" altLang="en-US" dirty="0"/>
              <a:t>}) = </a:t>
            </a:r>
            <a:r>
              <a:rPr lang="ko-KR" altLang="en-US" dirty="0" err="1"/>
              <a:t>arg</a:t>
            </a:r>
            <a:r>
              <a:rPr lang="ko-KR" altLang="en-US" dirty="0"/>
              <a:t> </a:t>
            </a:r>
            <a:r>
              <a:rPr lang="ko-KR" altLang="en-US" dirty="0" err="1"/>
              <a:t>min</a:t>
            </a:r>
            <a:r>
              <a:rPr lang="ko-KR" altLang="en-US" dirty="0"/>
              <a:t>\</a:t>
            </a:r>
            <a:r>
              <a:rPr lang="ko-KR" altLang="en-US" dirty="0" err="1"/>
              <a:t>sum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}^{</a:t>
            </a:r>
            <a:r>
              <a:rPr lang="ko-KR" altLang="en-US" dirty="0" err="1"/>
              <a:t>N</a:t>
            </a:r>
            <a:r>
              <a:rPr lang="ko-KR" altLang="en-US" dirty="0"/>
              <a:t>}[-1_{c_{</a:t>
            </a:r>
            <a:r>
              <a:rPr lang="ko-KR" altLang="en-US" dirty="0" err="1"/>
              <a:t>i</a:t>
            </a:r>
            <a:r>
              <a:rPr lang="ko-KR" altLang="en-US" dirty="0"/>
              <a:t>}\</a:t>
            </a:r>
            <a:r>
              <a:rPr lang="ko-KR" altLang="en-US" dirty="0" err="1"/>
              <a:t>neq</a:t>
            </a:r>
            <a:r>
              <a:rPr lang="ko-KR" altLang="en-US" dirty="0"/>
              <a:t> \</a:t>
            </a:r>
            <a:r>
              <a:rPr lang="ko-KR" altLang="en-US" dirty="0" err="1"/>
              <a:t>o</a:t>
            </a:r>
            <a:r>
              <a:rPr lang="ko-KR" altLang="en-US" dirty="0"/>
              <a:t> }\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p</a:t>
            </a:r>
            <a:r>
              <a:rPr lang="ko-KR" altLang="en-US" dirty="0"/>
              <a:t>}_{\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)}(c_{</a:t>
            </a:r>
            <a:r>
              <a:rPr lang="ko-KR" altLang="en-US" dirty="0" err="1"/>
              <a:t>i</a:t>
            </a:r>
            <a:r>
              <a:rPr lang="ko-KR" altLang="en-US" dirty="0"/>
              <a:t>}) + 1_{c_{</a:t>
            </a:r>
            <a:r>
              <a:rPr lang="ko-KR" altLang="en-US" dirty="0" err="1"/>
              <a:t>i</a:t>
            </a:r>
            <a:r>
              <a:rPr lang="ko-KR" altLang="en-US" dirty="0"/>
              <a:t>}\</a:t>
            </a:r>
            <a:r>
              <a:rPr lang="ko-KR" altLang="en-US" dirty="0" err="1"/>
              <a:t>neq</a:t>
            </a:r>
            <a:r>
              <a:rPr lang="ko-KR" altLang="en-US" dirty="0"/>
              <a:t> \</a:t>
            </a:r>
            <a:r>
              <a:rPr lang="ko-KR" altLang="en-US" dirty="0" err="1"/>
              <a:t>o</a:t>
            </a:r>
            <a:r>
              <a:rPr lang="ko-KR" altLang="en-US" dirty="0"/>
              <a:t>}</a:t>
            </a:r>
            <a:r>
              <a:rPr lang="ko-KR" altLang="en-US" dirty="0" err="1"/>
              <a:t>L</a:t>
            </a:r>
            <a:r>
              <a:rPr lang="ko-KR" altLang="en-US" dirty="0"/>
              <a:t>_{</a:t>
            </a:r>
            <a:r>
              <a:rPr lang="ko-KR" altLang="en-US" dirty="0" err="1"/>
              <a:t>iou</a:t>
            </a:r>
            <a:r>
              <a:rPr lang="ko-KR" altLang="en-US" dirty="0"/>
              <a:t>}(</a:t>
            </a:r>
            <a:r>
              <a:rPr lang="ko-KR" altLang="en-US" dirty="0" err="1"/>
              <a:t>b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}, 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b</a:t>
            </a:r>
            <a:r>
              <a:rPr lang="ko-KR" altLang="en-US" dirty="0"/>
              <a:t>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)}})+1_{c_{</a:t>
            </a:r>
            <a:r>
              <a:rPr lang="ko-KR" altLang="en-US" dirty="0" err="1"/>
              <a:t>i</a:t>
            </a:r>
            <a:r>
              <a:rPr lang="ko-KR" altLang="en-US" dirty="0"/>
              <a:t>}\</a:t>
            </a:r>
            <a:r>
              <a:rPr lang="ko-KR" altLang="en-US" dirty="0" err="1"/>
              <a:t>neq</a:t>
            </a:r>
            <a:r>
              <a:rPr lang="ko-KR" altLang="en-US" dirty="0"/>
              <a:t> \</a:t>
            </a:r>
            <a:r>
              <a:rPr lang="ko-KR" altLang="en-US" dirty="0" err="1"/>
              <a:t>o</a:t>
            </a:r>
            <a:r>
              <a:rPr lang="ko-KR" altLang="en-US" dirty="0"/>
              <a:t>}\</a:t>
            </a:r>
            <a:r>
              <a:rPr lang="ko-KR" altLang="en-US" dirty="0" err="1"/>
              <a:t>left</a:t>
            </a:r>
            <a:r>
              <a:rPr lang="ko-KR" altLang="en-US" dirty="0"/>
              <a:t> \| </a:t>
            </a:r>
            <a:r>
              <a:rPr lang="ko-KR" altLang="en-US" dirty="0" err="1"/>
              <a:t>b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}-\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b</a:t>
            </a:r>
            <a:r>
              <a:rPr lang="ko-KR" altLang="en-US" dirty="0"/>
              <a:t>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))}} \</a:t>
            </a:r>
            <a:r>
              <a:rPr lang="ko-KR" altLang="en-US" dirty="0" err="1"/>
              <a:t>right</a:t>
            </a:r>
            <a:r>
              <a:rPr lang="ko-KR" altLang="en-US" dirty="0"/>
              <a:t> \|_{1}]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59EBC1-5E9E-48D0-97B6-7F46476297CD}"/>
              </a:ext>
            </a:extLst>
          </p:cNvPr>
          <p:cNvSpPr txBox="1"/>
          <p:nvPr/>
        </p:nvSpPr>
        <p:spPr>
          <a:xfrm>
            <a:off x="2715491" y="2828835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L</a:t>
            </a:r>
            <a:r>
              <a:rPr lang="ko-KR" altLang="en-US" dirty="0"/>
              <a:t>(</a:t>
            </a:r>
            <a:r>
              <a:rPr lang="ko-KR" altLang="en-US" dirty="0" err="1"/>
              <a:t>y</a:t>
            </a:r>
            <a:r>
              <a:rPr lang="ko-KR" altLang="en-US" dirty="0"/>
              <a:t>, 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y</a:t>
            </a:r>
            <a:r>
              <a:rPr lang="ko-KR" altLang="en-US" dirty="0"/>
              <a:t>}) = \</a:t>
            </a:r>
            <a:r>
              <a:rPr lang="ko-KR" altLang="en-US" dirty="0" err="1"/>
              <a:t>sum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=1}^{</a:t>
            </a:r>
            <a:r>
              <a:rPr lang="ko-KR" altLang="en-US" dirty="0" err="1"/>
              <a:t>N</a:t>
            </a:r>
            <a:r>
              <a:rPr lang="ko-KR" altLang="en-US" dirty="0"/>
              <a:t>}[-</a:t>
            </a:r>
            <a:r>
              <a:rPr lang="ko-KR" altLang="en-US" dirty="0" err="1"/>
              <a:t>log</a:t>
            </a:r>
            <a:r>
              <a:rPr lang="ko-KR" altLang="en-US" dirty="0"/>
              <a:t> 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p</a:t>
            </a:r>
            <a:r>
              <a:rPr lang="ko-KR" altLang="en-US" dirty="0"/>
              <a:t>}_{\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)}(c_{</a:t>
            </a:r>
            <a:r>
              <a:rPr lang="ko-KR" altLang="en-US" dirty="0" err="1"/>
              <a:t>i</a:t>
            </a:r>
            <a:r>
              <a:rPr lang="ko-KR" altLang="en-US" dirty="0"/>
              <a:t>}) + 1_{c_{</a:t>
            </a:r>
            <a:r>
              <a:rPr lang="ko-KR" altLang="en-US" dirty="0" err="1"/>
              <a:t>i</a:t>
            </a:r>
            <a:r>
              <a:rPr lang="ko-KR" altLang="en-US" dirty="0"/>
              <a:t>}\</a:t>
            </a:r>
            <a:r>
              <a:rPr lang="ko-KR" altLang="en-US" dirty="0" err="1"/>
              <a:t>neq</a:t>
            </a:r>
            <a:r>
              <a:rPr lang="ko-KR" altLang="en-US" dirty="0"/>
              <a:t> \</a:t>
            </a:r>
            <a:r>
              <a:rPr lang="ko-KR" altLang="en-US" dirty="0" err="1"/>
              <a:t>o</a:t>
            </a:r>
            <a:r>
              <a:rPr lang="ko-KR" altLang="en-US" dirty="0"/>
              <a:t>}</a:t>
            </a:r>
            <a:r>
              <a:rPr lang="ko-KR" altLang="en-US" dirty="0" err="1"/>
              <a:t>L</a:t>
            </a:r>
            <a:r>
              <a:rPr lang="ko-KR" altLang="en-US" dirty="0"/>
              <a:t>_{</a:t>
            </a:r>
            <a:r>
              <a:rPr lang="ko-KR" altLang="en-US" dirty="0" err="1"/>
              <a:t>iou</a:t>
            </a:r>
            <a:r>
              <a:rPr lang="ko-KR" altLang="en-US" dirty="0"/>
              <a:t>}(</a:t>
            </a:r>
            <a:r>
              <a:rPr lang="ko-KR" altLang="en-US" dirty="0" err="1"/>
              <a:t>b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}, 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b</a:t>
            </a:r>
            <a:r>
              <a:rPr lang="ko-KR" altLang="en-US" dirty="0"/>
              <a:t>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)}})+1_{c_{</a:t>
            </a:r>
            <a:r>
              <a:rPr lang="ko-KR" altLang="en-US" dirty="0" err="1"/>
              <a:t>i</a:t>
            </a:r>
            <a:r>
              <a:rPr lang="ko-KR" altLang="en-US" dirty="0"/>
              <a:t>}\</a:t>
            </a:r>
            <a:r>
              <a:rPr lang="ko-KR" altLang="en-US" dirty="0" err="1"/>
              <a:t>neq</a:t>
            </a:r>
            <a:r>
              <a:rPr lang="ko-KR" altLang="en-US" dirty="0"/>
              <a:t> \</a:t>
            </a:r>
            <a:r>
              <a:rPr lang="ko-KR" altLang="en-US" dirty="0" err="1"/>
              <a:t>o</a:t>
            </a:r>
            <a:r>
              <a:rPr lang="ko-KR" altLang="en-US" dirty="0"/>
              <a:t>}\</a:t>
            </a:r>
            <a:r>
              <a:rPr lang="ko-KR" altLang="en-US" dirty="0" err="1"/>
              <a:t>left</a:t>
            </a:r>
            <a:r>
              <a:rPr lang="ko-KR" altLang="en-US" dirty="0"/>
              <a:t> \| </a:t>
            </a:r>
            <a:r>
              <a:rPr lang="ko-KR" altLang="en-US" dirty="0" err="1"/>
              <a:t>b</a:t>
            </a:r>
            <a:r>
              <a:rPr lang="ko-KR" altLang="en-US" dirty="0"/>
              <a:t>_{</a:t>
            </a:r>
            <a:r>
              <a:rPr lang="ko-KR" altLang="en-US" dirty="0" err="1"/>
              <a:t>i</a:t>
            </a:r>
            <a:r>
              <a:rPr lang="ko-KR" altLang="en-US" dirty="0"/>
              <a:t>}-\</a:t>
            </a:r>
            <a:r>
              <a:rPr lang="ko-KR" altLang="en-US" dirty="0" err="1"/>
              <a:t>widehat</a:t>
            </a:r>
            <a:r>
              <a:rPr lang="ko-KR" altLang="en-US" dirty="0"/>
              <a:t>{</a:t>
            </a:r>
            <a:r>
              <a:rPr lang="ko-KR" altLang="en-US" dirty="0" err="1"/>
              <a:t>b</a:t>
            </a:r>
            <a:r>
              <a:rPr lang="ko-KR" altLang="en-US" dirty="0"/>
              <a:t>_{\</a:t>
            </a:r>
            <a:r>
              <a:rPr lang="ko-KR" altLang="en-US" dirty="0" err="1"/>
              <a:t>sigma</a:t>
            </a:r>
            <a:r>
              <a:rPr lang="ko-KR" altLang="en-US" dirty="0"/>
              <a:t>(</a:t>
            </a:r>
            <a:r>
              <a:rPr lang="ko-KR" altLang="en-US" dirty="0" err="1"/>
              <a:t>i</a:t>
            </a:r>
            <a:r>
              <a:rPr lang="ko-KR" altLang="en-US" dirty="0"/>
              <a:t>))}} \</a:t>
            </a:r>
            <a:r>
              <a:rPr lang="ko-KR" altLang="en-US" dirty="0" err="1"/>
              <a:t>right</a:t>
            </a:r>
            <a:r>
              <a:rPr lang="ko-KR" altLang="en-US" dirty="0"/>
              <a:t> \|_{1}]</a:t>
            </a:r>
          </a:p>
        </p:txBody>
      </p:sp>
    </p:spTree>
    <p:extLst>
      <p:ext uri="{BB962C8B-B14F-4D97-AF65-F5344CB8AC3E}">
        <p14:creationId xmlns:p14="http://schemas.microsoft.com/office/powerpoint/2010/main" val="1013623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9267925-8ADD-4D4A-B228-14AD90E38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42" y="2508469"/>
            <a:ext cx="9240715" cy="184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86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A07289D-C2CE-40AC-A900-59D81AA81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1792"/>
            <a:ext cx="12192000" cy="3174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559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27AF36-09F9-4B97-A936-33FA0AEA9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856" y="1890356"/>
            <a:ext cx="7356288" cy="307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355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5A96320-D250-4870-8B7F-EF8F05A54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964"/>
            <a:ext cx="12192000" cy="432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862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838CD78-9B06-4825-A8B0-0078DB527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620" y="1575666"/>
            <a:ext cx="4550760" cy="349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22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E78D7D1-5EF0-4E6A-853D-4781AFF94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257175"/>
            <a:ext cx="7315200" cy="634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8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FA6B2BB-475B-4A4E-92D7-53EBDDF60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2" y="1162050"/>
            <a:ext cx="9477375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8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D640C5-607D-4592-9365-C73E7F7D6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090737"/>
            <a:ext cx="1013460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994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189</Words>
  <Application>Microsoft Office PowerPoint</Application>
  <PresentationFormat>와이드스크린</PresentationFormat>
  <Paragraphs>2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Eun Hyunsung</dc:creator>
  <cp:lastModifiedBy>Eun Hyunsung</cp:lastModifiedBy>
  <cp:revision>11</cp:revision>
  <dcterms:created xsi:type="dcterms:W3CDTF">2020-09-15T14:22:08Z</dcterms:created>
  <dcterms:modified xsi:type="dcterms:W3CDTF">2021-02-09T05:59:38Z</dcterms:modified>
</cp:coreProperties>
</file>

<file path=docProps/thumbnail.jpeg>
</file>